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0" r:id="rId3"/>
    <p:sldId id="282" r:id="rId4"/>
    <p:sldId id="286" r:id="rId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Klik om de ondertitelstijl van het model te bewerken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12-12-2018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192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12-12-2018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2719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9712" y="332656"/>
            <a:ext cx="6645424" cy="648072"/>
          </a:xfrm>
        </p:spPr>
        <p:txBody>
          <a:bodyPr>
            <a:no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051720" y="1196752"/>
            <a:ext cx="6635080" cy="4929411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12-12-2018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7688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12-12-2018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73387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12-12-2018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37833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12-12-2018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410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12-12-2018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425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12-12-2018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59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12-12-2018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106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12-12-2018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55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ED390-F77C-4CDE-BB93-EE6416285244}" type="datetimeFigureOut">
              <a:rPr lang="nl-NL" smtClean="0"/>
              <a:t>12-12-2018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308CA-A037-474B-AA6E-6C7C048F3532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644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kstvak 1"/>
          <p:cNvSpPr txBox="1"/>
          <p:nvPr/>
        </p:nvSpPr>
        <p:spPr>
          <a:xfrm>
            <a:off x="1403648" y="908720"/>
            <a:ext cx="69127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dirty="0" smtClean="0"/>
              <a:t>Ons </a:t>
            </a:r>
            <a:r>
              <a:rPr lang="nl-NL" sz="5400" smtClean="0"/>
              <a:t>Bedrijf </a:t>
            </a:r>
            <a:r>
              <a:rPr lang="nl-NL" sz="5400" smtClean="0"/>
              <a:t>-4</a:t>
            </a:r>
            <a:endParaRPr lang="nl-NL" sz="5400" dirty="0"/>
          </a:p>
        </p:txBody>
      </p:sp>
    </p:spTree>
    <p:extLst>
      <p:ext uri="{BB962C8B-B14F-4D97-AF65-F5344CB8AC3E}">
        <p14:creationId xmlns:p14="http://schemas.microsoft.com/office/powerpoint/2010/main" val="424030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836712"/>
            <a:ext cx="7653536" cy="5402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106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Taak 2: </a:t>
            </a:r>
            <a:r>
              <a:rPr lang="nl-NL" dirty="0" smtClean="0"/>
              <a:t>opmerkingen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/>
          </a:p>
          <a:p>
            <a:pPr marL="514350" indent="-514350">
              <a:buAutoNum type="arabicPeriod"/>
            </a:pPr>
            <a:r>
              <a:rPr lang="nl-NL" dirty="0" smtClean="0"/>
              <a:t>Voorblad</a:t>
            </a:r>
          </a:p>
          <a:p>
            <a:pPr marL="514350" indent="-514350">
              <a:buAutoNum type="arabicPeriod"/>
            </a:pPr>
            <a:r>
              <a:rPr lang="nl-NL" dirty="0" smtClean="0"/>
              <a:t>Inhoudsopgave</a:t>
            </a:r>
          </a:p>
          <a:p>
            <a:pPr marL="514350" indent="-514350">
              <a:buAutoNum type="arabicPeriod"/>
            </a:pPr>
            <a:r>
              <a:rPr lang="nl-NL" dirty="0" smtClean="0"/>
              <a:t>Inleiding	</a:t>
            </a:r>
          </a:p>
          <a:p>
            <a:pPr marL="514350" indent="-514350">
              <a:buAutoNum type="arabicPeriod"/>
            </a:pPr>
            <a:r>
              <a:rPr lang="nl-NL" dirty="0" smtClean="0"/>
              <a:t>Elk hoofdstuk heeft een inleiding en een slot.</a:t>
            </a:r>
          </a:p>
          <a:p>
            <a:pPr marL="514350" indent="-514350">
              <a:buAutoNum type="arabicPeriod"/>
            </a:pPr>
            <a:r>
              <a:rPr lang="nl-NL" dirty="0" smtClean="0"/>
              <a:t>Ben heel concreet, zeker in je doelgroep! Ik wil cijfers zien van jullie potentiële klanten!</a:t>
            </a:r>
          </a:p>
          <a:p>
            <a:pPr marL="514350" indent="-514350">
              <a:buAutoNum type="arabicPeriod"/>
            </a:pPr>
            <a:r>
              <a:rPr lang="nl-NL" dirty="0" smtClean="0"/>
              <a:t>Waarom zijn jullie beter?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30329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Taak 2: opmerkingen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dirty="0" smtClean="0"/>
              <a:t>Marketingmix</a:t>
            </a:r>
          </a:p>
          <a:p>
            <a:pPr marL="0" indent="0">
              <a:buNone/>
            </a:pPr>
            <a:r>
              <a:rPr lang="nl-NL" dirty="0" smtClean="0"/>
              <a:t>6. Product / Prijs: maak een menukaart!</a:t>
            </a:r>
          </a:p>
          <a:p>
            <a:pPr marL="0" indent="0">
              <a:buNone/>
            </a:pPr>
            <a:r>
              <a:rPr lang="nl-NL" dirty="0" smtClean="0"/>
              <a:t>7. Promotie: je moet langs klanten!</a:t>
            </a:r>
          </a:p>
          <a:p>
            <a:pPr marL="0" indent="0">
              <a:buNone/>
            </a:pPr>
            <a:r>
              <a:rPr lang="nl-NL" dirty="0" smtClean="0"/>
              <a:t>8. Plaats: waar ga je precies zitten en waarom daar?</a:t>
            </a:r>
          </a:p>
          <a:p>
            <a:pPr marL="0" indent="0">
              <a:buNone/>
            </a:pPr>
            <a:r>
              <a:rPr lang="nl-NL" dirty="0" smtClean="0"/>
              <a:t>9. Personeel: hoeveel uur werk heb je per jaar en hoeveel daarvan is voor klanten.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Algemeen: ben precies en noem de kosten!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0086950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1049</TotalTime>
  <Words>75</Words>
  <Application>Microsoft Office PowerPoint</Application>
  <PresentationFormat>Diavoorstelling (4:3)</PresentationFormat>
  <Paragraphs>17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7" baseType="lpstr">
      <vt:lpstr>Arial</vt:lpstr>
      <vt:lpstr>Calibri</vt:lpstr>
      <vt:lpstr>Kantoorthema</vt:lpstr>
      <vt:lpstr>PowerPoint-presentatie</vt:lpstr>
      <vt:lpstr>PowerPoint-presentatie</vt:lpstr>
      <vt:lpstr>Taak 2: opmerkingen</vt:lpstr>
      <vt:lpstr>Taak 2: opmerkingen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Miriam Oostdijk</dc:creator>
  <cp:lastModifiedBy>Elon van  Erp</cp:lastModifiedBy>
  <cp:revision>46</cp:revision>
  <dcterms:created xsi:type="dcterms:W3CDTF">2013-11-15T15:05:42Z</dcterms:created>
  <dcterms:modified xsi:type="dcterms:W3CDTF">2018-12-12T20:56:10Z</dcterms:modified>
</cp:coreProperties>
</file>